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936" r:id="rId1"/>
  </p:sldMasterIdLst>
  <p:notesMasterIdLst>
    <p:notesMasterId r:id="rId7"/>
  </p:notesMasterIdLst>
  <p:sldIdLst>
    <p:sldId id="256" r:id="rId2"/>
    <p:sldId id="280" r:id="rId3"/>
    <p:sldId id="278" r:id="rId4"/>
    <p:sldId id="281" r:id="rId5"/>
    <p:sldId id="282" r:id="rId6"/>
  </p:sldIdLst>
  <p:sldSz cx="9144000" cy="6858000" type="screen4x3"/>
  <p:notesSz cx="6807200" cy="99393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17" autoAdjust="0"/>
    <p:restoredTop sz="81481" autoAdjust="0"/>
  </p:normalViewPr>
  <p:slideViewPr>
    <p:cSldViewPr>
      <p:cViewPr varScale="1">
        <p:scale>
          <a:sx n="114" d="100"/>
          <a:sy n="114" d="100"/>
        </p:scale>
        <p:origin x="2130" y="108"/>
      </p:cViewPr>
      <p:guideLst>
        <p:guide orient="horz" pos="215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 eaLnBrk="1" latinLnBrk="1" hangingPunct="1">
              <a:defRPr sz="1200">
                <a:latin typeface="굴림"/>
                <a:ea typeface="굴림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 eaLnBrk="1" latinLnBrk="1" hangingPunct="1">
              <a:defRPr sz="1200">
                <a:latin typeface="굴림"/>
                <a:ea typeface="굴림"/>
              </a:defRPr>
            </a:lvl1pPr>
          </a:lstStyle>
          <a:p>
            <a:pPr>
              <a:defRPr/>
            </a:pPr>
            <a:fld id="{FE6D4DE3-F12D-454B-A0A3-FA711EBEB564}" type="datetime1">
              <a:rPr lang="ko-KR" altLang="en-US"/>
              <a:pPr>
                <a:defRPr/>
              </a:pPr>
              <a:t>2023-05-16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 eaLnBrk="1" latinLnBrk="1" hangingPunct="1">
              <a:defRPr sz="1200">
                <a:latin typeface="굴림"/>
                <a:ea typeface="굴림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fld id="{8C24D7A9-7F3F-4737-B794-FD33B351AE0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인사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현재 산업현장에서 트랜드 </a:t>
            </a:r>
            <a:r>
              <a:rPr lang="en-US" altLang="ko-KR"/>
              <a:t>-&gt; IoT </a:t>
            </a:r>
            <a:r>
              <a:rPr lang="ko-KR" altLang="en-US"/>
              <a:t>를 통한 </a:t>
            </a:r>
            <a:r>
              <a:rPr lang="en-US" altLang="ko-KR"/>
              <a:t>Home Appliance</a:t>
            </a:r>
            <a:r>
              <a:rPr lang="ko-KR" altLang="en-US"/>
              <a:t>의 시스템 </a:t>
            </a:r>
            <a:r>
              <a:rPr lang="en-US" altLang="ko-KR"/>
              <a:t>Integration 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특히 </a:t>
            </a:r>
            <a:r>
              <a:rPr lang="en-US" altLang="ko-KR"/>
              <a:t>BT / Wifi </a:t>
            </a:r>
            <a:r>
              <a:rPr lang="ko-KR" altLang="en-US"/>
              <a:t>망에서 다양한 </a:t>
            </a:r>
            <a:r>
              <a:rPr lang="en-US" altLang="ko-KR"/>
              <a:t>Device</a:t>
            </a:r>
            <a:r>
              <a:rPr lang="ko-KR" altLang="en-US"/>
              <a:t>의 구분 및 연결성에 대한 연구가 한창 진행중이다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>
              <a:spcBef>
                <a:spcPct val="0"/>
              </a:spcBef>
              <a:defRPr/>
            </a:pPr>
            <a:fld id="{F94AF327-5D1E-4ADA-9860-BA3FCAAFFF69}" type="slidenum">
              <a:rPr lang="en-US" altLang="en-US">
                <a:latin typeface="굴림"/>
                <a:ea typeface="굴림"/>
              </a:rPr>
              <a:pPr>
                <a:spcBef>
                  <a:spcPct val="0"/>
                </a:spcBef>
                <a:defRPr/>
              </a:pPr>
              <a:t>1</a:t>
            </a:fld>
            <a:endParaRPr lang="en-US" altLang="en-US">
              <a:latin typeface="굴림"/>
              <a:ea typeface="굴림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1C73059A-ADDF-42A1-A973-B78E309232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0"/>
            <a:ext cx="1560512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7">
            <a:extLst>
              <a:ext uri="{FF2B5EF4-FFF2-40B4-BE49-F238E27FC236}">
                <a16:creationId xmlns:a16="http://schemas.microsoft.com/office/drawing/2014/main" id="{CA1958FF-969B-416E-8DA3-ABB6A790CF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63" y="260350"/>
            <a:ext cx="101441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8">
            <a:extLst>
              <a:ext uri="{FF2B5EF4-FFF2-40B4-BE49-F238E27FC236}">
                <a16:creationId xmlns:a16="http://schemas.microsoft.com/office/drawing/2014/main" id="{A858057A-07D8-4F2A-9906-65DD7B30BF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0" y="6453188"/>
            <a:ext cx="1350963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2A968FB-74D1-4413-B1C6-E925FB33AC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65296D2-6A89-421A-A56F-710C5A9D29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3EBC6A-30D7-4C56-A9D6-0F556E4C46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9E02E84-2197-41A9-8D89-8069C7D76F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6649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B39C359-78BB-4BA7-B923-63B8E39078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05FB7FF-FA27-49C2-9029-BF0C92F50C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130F30-FF30-45ED-AFC7-8F79CCF26F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312015-2F9C-429A-9CD7-16FC2E9B8F9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7615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865A681-34A3-4732-B3A0-B34FFDDA7C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4A95B5D-51D7-4895-A883-A3DA2199EC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01E0723-E2F5-4F94-BDF0-35CA056650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5F8302-ACE5-4C14-B539-2C1AB6C6FAA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55304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>
            <a:extLst>
              <a:ext uri="{FF2B5EF4-FFF2-40B4-BE49-F238E27FC236}">
                <a16:creationId xmlns:a16="http://schemas.microsoft.com/office/drawing/2014/main" id="{B1411316-E83B-4622-A806-08F1CD8B8B7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-7938" y="981075"/>
            <a:ext cx="9144001" cy="0"/>
          </a:xfrm>
          <a:prstGeom prst="line">
            <a:avLst/>
          </a:prstGeom>
          <a:noFill/>
          <a:ln w="22225">
            <a:solidFill>
              <a:schemeClr val="bg1">
                <a:lumMod val="5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eaLnBrk="1" latinLnBrk="1" hangingPunct="1">
              <a:defRPr/>
            </a:pPr>
            <a:endParaRPr lang="ko-KR" alt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CB8B8B3-A8DE-4618-B6DE-0CEE87EF1C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0"/>
            <a:ext cx="8597900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 descr="D:\1_홍보실업무\3_홍보매체 오션_360_줌인_서비스\3_대가대오션\등록콘텐츠\현수막-일반가로\분리이미지\무늬2.png">
            <a:extLst>
              <a:ext uri="{FF2B5EF4-FFF2-40B4-BE49-F238E27FC236}">
                <a16:creationId xmlns:a16="http://schemas.microsoft.com/office/drawing/2014/main" id="{BA637C48-EB96-4118-984B-1ADF9F276D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2341563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D:\1_홍보실업무\3_홍보매체 오션_360_줌인_서비스\3_대가대오션\등록콘텐츠\대학UI영문한글조합\20170609\18.png">
            <a:extLst>
              <a:ext uri="{FF2B5EF4-FFF2-40B4-BE49-F238E27FC236}">
                <a16:creationId xmlns:a16="http://schemas.microsoft.com/office/drawing/2014/main" id="{C7278AFF-9F72-4887-A05D-E02CBB5C7E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220663"/>
            <a:ext cx="9969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 descr="D:\1_홍보실업무\3_홍보매체 오션_360_줌인_서비스\3_대가대오션\등록콘텐츠\대학UI영문한글조합\20170609\5.png">
            <a:extLst>
              <a:ext uri="{FF2B5EF4-FFF2-40B4-BE49-F238E27FC236}">
                <a16:creationId xmlns:a16="http://schemas.microsoft.com/office/drawing/2014/main" id="{DE481065-1C69-48D9-9FEE-F0E80A966F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00" y="220663"/>
            <a:ext cx="56515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038" y="116632"/>
            <a:ext cx="8229600" cy="456456"/>
          </a:xfrm>
        </p:spPr>
        <p:txBody>
          <a:bodyPr/>
          <a:lstStyle>
            <a:lvl1pPr algn="l">
              <a:defRPr sz="3200" b="1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3">
            <a:extLst>
              <a:ext uri="{FF2B5EF4-FFF2-40B4-BE49-F238E27FC236}">
                <a16:creationId xmlns:a16="http://schemas.microsoft.com/office/drawing/2014/main" id="{2949C890-D2A3-403C-BF29-32DE835C7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C17C640F-1A3B-4915-ADB4-25488E58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953AF978-83BD-48A2-BCF3-FF1C0BBD1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2463" y="6605588"/>
            <a:ext cx="2133600" cy="234950"/>
          </a:xfrm>
        </p:spPr>
        <p:txBody>
          <a:bodyPr/>
          <a:lstStyle>
            <a:lvl1pPr>
              <a:defRPr sz="1100" b="1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287CFA7-7878-4C56-90C1-1CD944DA3D2A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103069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C527CBF-609F-48F8-BEFC-1122C96D50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C31CBF-22E9-4EAB-AE98-7BB3213F3A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7E39168-1E87-4F53-9459-F3C8982378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2B1BDB-A529-48B6-9B72-3A4FE013696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2697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4BB87C-B178-47EA-B382-E20347AD43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125A0-7260-4154-8342-07FF25AFC6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932BE8-43B4-4CD6-A0D0-1CFA9F288B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B4AA40-61BE-423D-9104-A5AEF5BE725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36309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BA7A3BE-BE99-4454-A4E1-41E5325C0E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6441F75-6ED5-4BF8-93F1-CECE236A70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FD3EF62-0B3D-4DDE-8E6D-D53498FB32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519FF-0F92-4083-9447-39894C46E55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860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D78D06-9491-4F45-8A37-4693730090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9AC7BE0-24A5-427B-87D7-95BBBDFCB4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849FF17-18C7-41DF-BC01-56B57039A5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14020D-DF55-400B-9159-48276DC743D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027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7C520ED-3D26-4EE1-AEC2-D0AA76FD6E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58D0CA1-00F0-4128-8763-E6A9BFE8E4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1508D81-D781-406E-B9A0-C563771EDE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A9F267-A6B0-4869-8317-9D2BBCF02A1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797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1EEC5D-A558-4728-AF83-34546A4CF2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844AD-8EDA-48BB-B7D9-2128DB4F86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C7E016-6374-4B1D-A999-DD3AACD83C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77E097-8E38-49AA-895D-CE4CAB2A8CE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72283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A4A0B0-F2D9-4FB1-A0DE-C05EB19077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6FEBB4-E84D-4C81-B4D7-EF504DDE6A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515F3A-D848-4414-8BD9-6D4F2C1DC9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BCAA24-C66A-4031-AC7D-7D87604C8D2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9769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3C14C8D-FD39-40D3-9EAA-562D50DA8E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F36C2CB-49DF-4B64-989D-36D8455A9E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4E07BCD-17F6-4155-8CB6-613E2017E54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492C65A-B1EE-4038-BBA1-4AB6025A7CC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5CD502B-5B53-42B0-8F07-9165F7E0A18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400" smtClean="0"/>
            </a:lvl1pPr>
          </a:lstStyle>
          <a:p>
            <a:pPr>
              <a:defRPr/>
            </a:pPr>
            <a:fld id="{63721DEF-B329-4EDE-900A-C528A3020EC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34" r:id="rId1"/>
    <p:sldLayoutId id="2147484935" r:id="rId2"/>
    <p:sldLayoutId id="2147484925" r:id="rId3"/>
    <p:sldLayoutId id="2147484926" r:id="rId4"/>
    <p:sldLayoutId id="2147484927" r:id="rId5"/>
    <p:sldLayoutId id="2147484928" r:id="rId6"/>
    <p:sldLayoutId id="2147484929" r:id="rId7"/>
    <p:sldLayoutId id="2147484930" r:id="rId8"/>
    <p:sldLayoutId id="2147484931" r:id="rId9"/>
    <p:sldLayoutId id="2147484932" r:id="rId10"/>
    <p:sldLayoutId id="2147484933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Line 4"/>
          <p:cNvSpPr>
            <a:spLocks noChangeShapeType="1"/>
          </p:cNvSpPr>
          <p:nvPr/>
        </p:nvSpPr>
        <p:spPr>
          <a:xfrm>
            <a:off x="411163" y="4005263"/>
            <a:ext cx="83502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124" name="Line 4"/>
          <p:cNvSpPr>
            <a:spLocks noChangeShapeType="1"/>
          </p:cNvSpPr>
          <p:nvPr/>
        </p:nvSpPr>
        <p:spPr>
          <a:xfrm>
            <a:off x="7589838" y="4005263"/>
            <a:ext cx="1223962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19672" y="1340768"/>
            <a:ext cx="49685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>
                <a:latin typeface="HY견고딕"/>
                <a:ea typeface="HY견고딕"/>
              </a:rPr>
              <a:t>센서 및 계측공학</a:t>
            </a:r>
          </a:p>
          <a:p>
            <a:pPr algn="ctr">
              <a:defRPr/>
            </a:pPr>
            <a:endParaRPr lang="en-US" altLang="ko-KR" sz="3200" b="1">
              <a:latin typeface="HY견고딕"/>
              <a:ea typeface="HY견고딕"/>
            </a:endParaRPr>
          </a:p>
          <a:p>
            <a:pPr algn="ctr">
              <a:defRPr/>
            </a:pPr>
            <a:br>
              <a:rPr lang="en-US" altLang="ko-KR" sz="3200">
                <a:latin typeface="HY견고딕"/>
                <a:ea typeface="HY견고딕"/>
              </a:rPr>
            </a:br>
            <a:r>
              <a:rPr lang="en-US" altLang="ko-KR" sz="2400">
                <a:latin typeface="HY견고딕"/>
                <a:ea typeface="HY견고딕"/>
              </a:rPr>
              <a:t>Weekly report</a:t>
            </a:r>
            <a:endParaRPr lang="ko-KR" altLang="en-US" sz="2400" b="1">
              <a:latin typeface="HY견고딕"/>
              <a:ea typeface="HY견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39752" y="4509120"/>
            <a:ext cx="4536504" cy="1737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HY중고딕"/>
                <a:ea typeface="HY중고딕"/>
              </a:rPr>
              <a:t>날짜</a:t>
            </a:r>
            <a:r>
              <a:rPr lang="en-US" altLang="ko-KR" b="1">
                <a:latin typeface="HY중고딕"/>
                <a:ea typeface="HY중고딕"/>
              </a:rPr>
              <a:t>: 2023</a:t>
            </a:r>
            <a:r>
              <a:rPr lang="ko-KR" altLang="en-US" b="1">
                <a:latin typeface="HY중고딕"/>
                <a:ea typeface="HY중고딕"/>
              </a:rPr>
              <a:t>년 </a:t>
            </a:r>
            <a:r>
              <a:rPr lang="en-US" altLang="ko-KR" b="1">
                <a:latin typeface="HY중고딕"/>
                <a:ea typeface="HY중고딕"/>
              </a:rPr>
              <a:t>5</a:t>
            </a:r>
            <a:r>
              <a:rPr lang="ko-KR" altLang="en-US" b="1">
                <a:latin typeface="HY중고딕"/>
                <a:ea typeface="HY중고딕"/>
              </a:rPr>
              <a:t>월 </a:t>
            </a:r>
            <a:r>
              <a:rPr lang="en-US" altLang="ko-KR" b="1">
                <a:latin typeface="HY중고딕"/>
                <a:ea typeface="HY중고딕"/>
              </a:rPr>
              <a:t>16</a:t>
            </a:r>
            <a:r>
              <a:rPr lang="ko-KR" altLang="en-US" b="1">
                <a:latin typeface="HY중고딕"/>
                <a:ea typeface="HY중고딕"/>
              </a:rPr>
              <a:t>일</a:t>
            </a:r>
            <a:r>
              <a:rPr lang="en-US" altLang="ko-KR" b="1">
                <a:latin typeface="HY중고딕"/>
                <a:ea typeface="HY중고딕"/>
              </a:rPr>
              <a:t>(11</a:t>
            </a:r>
            <a:r>
              <a:rPr lang="ko-KR" altLang="en-US" b="1">
                <a:latin typeface="HY중고딕"/>
                <a:ea typeface="HY중고딕"/>
              </a:rPr>
              <a:t>주차</a:t>
            </a:r>
            <a:r>
              <a:rPr lang="en-US" altLang="ko-KR" b="1">
                <a:latin typeface="HY중고딕"/>
                <a:ea typeface="HY중고딕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HY중고딕"/>
                <a:ea typeface="HY중고딕"/>
              </a:rPr>
              <a:t>팀명</a:t>
            </a:r>
            <a:r>
              <a:rPr lang="en-US" altLang="ko-KR" b="1">
                <a:latin typeface="HY중고딕"/>
                <a:ea typeface="HY중고딕"/>
              </a:rPr>
              <a:t>: 4</a:t>
            </a:r>
            <a:r>
              <a:rPr lang="ko-KR" altLang="en-US" b="1">
                <a:latin typeface="HY중고딕"/>
                <a:ea typeface="HY중고딕"/>
              </a:rPr>
              <a:t>조</a:t>
            </a:r>
            <a:r>
              <a:rPr lang="en-US" altLang="ko-KR" b="1">
                <a:latin typeface="HY중고딕"/>
                <a:ea typeface="HY중고딕"/>
              </a:rPr>
              <a:t>- 19</a:t>
            </a:r>
            <a:r>
              <a:rPr lang="ko-KR" altLang="en-US" b="1">
                <a:latin typeface="HY중고딕"/>
                <a:ea typeface="HY중고딕"/>
              </a:rPr>
              <a:t>가미래다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HY중고딕"/>
                <a:ea typeface="HY중고딕"/>
              </a:rPr>
              <a:t>조원</a:t>
            </a:r>
            <a:r>
              <a:rPr lang="en-US" altLang="ko-KR" b="1">
                <a:latin typeface="HY중고딕"/>
                <a:ea typeface="HY중고딕"/>
              </a:rPr>
              <a:t>: </a:t>
            </a:r>
            <a:r>
              <a:rPr lang="ko-KR" altLang="en-US" b="1">
                <a:latin typeface="HY중고딕"/>
                <a:ea typeface="HY중고딕"/>
              </a:rPr>
              <a:t>김영훈</a:t>
            </a:r>
            <a:r>
              <a:rPr lang="en-US" altLang="ko-KR" b="1">
                <a:latin typeface="HY중고딕"/>
                <a:ea typeface="HY중고딕"/>
              </a:rPr>
              <a:t>(</a:t>
            </a:r>
            <a:r>
              <a:rPr lang="ko-KR" altLang="en-US" b="1">
                <a:latin typeface="HY중고딕"/>
                <a:ea typeface="HY중고딕"/>
              </a:rPr>
              <a:t>조장</a:t>
            </a:r>
            <a:r>
              <a:rPr lang="en-US" altLang="ko-KR" b="1">
                <a:latin typeface="HY중고딕"/>
                <a:ea typeface="HY중고딕"/>
              </a:rPr>
              <a:t>), </a:t>
            </a:r>
            <a:r>
              <a:rPr lang="ko-KR" altLang="en-US" b="1">
                <a:latin typeface="HY중고딕"/>
                <a:ea typeface="HY중고딕"/>
              </a:rPr>
              <a:t>이슬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endParaRPr lang="en-US" altLang="ko-KR" b="1">
              <a:latin typeface="HY중고딕"/>
              <a:ea typeface="HY중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3728" y="260648"/>
            <a:ext cx="5976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atin typeface="HY견고딕"/>
                <a:ea typeface="HY견고딕"/>
              </a:rPr>
              <a:t>Full Schedule</a:t>
            </a:r>
            <a:endParaRPr lang="ko-KR" altLang="en-US" sz="3200">
              <a:latin typeface="HY견고딕"/>
              <a:ea typeface="HY견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3568" y="1110734"/>
            <a:ext cx="72008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0000"/>
                </a:solidFill>
              </a:rPr>
              <a:t>☞ 조별로 상황에 맞게 작성 </a:t>
            </a:r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작성시 해당 문구 삭제</a:t>
            </a:r>
            <a:r>
              <a:rPr lang="en-US" altLang="ko-KR">
                <a:solidFill>
                  <a:srgbClr val="FF0000"/>
                </a:solidFill>
              </a:rPr>
              <a:t>)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6582" y="1911873"/>
            <a:ext cx="8390835" cy="4181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23728" y="116632"/>
            <a:ext cx="5976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atin typeface="HY견고딕"/>
                <a:ea typeface="HY견고딕"/>
              </a:rPr>
              <a:t>Previous Study (</a:t>
            </a:r>
            <a:r>
              <a:rPr lang="ko-KR" altLang="en-US" sz="3200">
                <a:latin typeface="HY견고딕"/>
                <a:ea typeface="HY견고딕"/>
              </a:rPr>
              <a:t>진행사항</a:t>
            </a:r>
            <a:r>
              <a:rPr lang="en-US" altLang="ko-KR" sz="3200">
                <a:latin typeface="HY견고딕"/>
                <a:ea typeface="HY견고딕"/>
              </a:rPr>
              <a:t>)</a:t>
            </a:r>
            <a:endParaRPr lang="ko-KR" altLang="en-US" sz="3200">
              <a:latin typeface="HY견고딕"/>
              <a:ea typeface="HY견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340768"/>
            <a:ext cx="72008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0000"/>
                </a:solidFill>
              </a:rPr>
              <a:t>☞ 진행한 사항에 대해 사진과 글로 설명 </a:t>
            </a:r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작성시 해당 문구 삭제</a:t>
            </a:r>
            <a:r>
              <a:rPr lang="en-US" altLang="ko-KR">
                <a:solidFill>
                  <a:srgbClr val="FF0000"/>
                </a:solidFill>
              </a:rPr>
              <a:t>)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5956" y="2087270"/>
            <a:ext cx="2424269" cy="18182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5956" y="3930779"/>
            <a:ext cx="2424269" cy="18722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76056" y="2852936"/>
            <a:ext cx="33843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 err="1"/>
              <a:t>Tof</a:t>
            </a:r>
            <a:r>
              <a:rPr lang="ko-KR" altLang="en-US" dirty="0"/>
              <a:t> 센서 부품 발주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2.</a:t>
            </a:r>
            <a:r>
              <a:rPr lang="ko-KR" altLang="en-US" dirty="0"/>
              <a:t> 센서 가이드 설계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3.</a:t>
            </a:r>
            <a:r>
              <a:rPr lang="ko-KR" altLang="en-US" dirty="0"/>
              <a:t> 모터 드라이버 및 </a:t>
            </a:r>
            <a:r>
              <a:rPr lang="ko-KR" altLang="en-US" dirty="0" err="1"/>
              <a:t>엔코더</a:t>
            </a:r>
            <a:r>
              <a:rPr lang="ko-KR" altLang="en-US" dirty="0"/>
              <a:t> 라인 정리 및 체결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F40448-64D8-4DCD-9BE0-1AA5B1C1D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64" y="2420888"/>
            <a:ext cx="2272617" cy="1723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3728" y="116632"/>
            <a:ext cx="5976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atin typeface="HY견고딕"/>
                <a:ea typeface="HY견고딕"/>
              </a:rPr>
              <a:t>Current Study (</a:t>
            </a:r>
            <a:r>
              <a:rPr lang="ko-KR" altLang="en-US" sz="3200">
                <a:latin typeface="HY견고딕"/>
                <a:ea typeface="HY견고딕"/>
              </a:rPr>
              <a:t>금주 진행</a:t>
            </a:r>
            <a:r>
              <a:rPr lang="en-US" altLang="ko-KR" sz="3200">
                <a:latin typeface="HY견고딕"/>
                <a:ea typeface="HY견고딕"/>
              </a:rPr>
              <a:t>)</a:t>
            </a:r>
            <a:endParaRPr lang="ko-KR" altLang="en-US" sz="3200">
              <a:latin typeface="HY견고딕"/>
              <a:ea typeface="HY견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340768"/>
            <a:ext cx="835292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0000"/>
                </a:solidFill>
              </a:rPr>
              <a:t>☞ 이번주 진행 사항에 대해 글로 설명 </a:t>
            </a:r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작성시 해당 문구 삭제</a:t>
            </a:r>
            <a:r>
              <a:rPr lang="en-US" altLang="ko-KR">
                <a:solidFill>
                  <a:srgbClr val="FF0000"/>
                </a:solidFill>
              </a:rPr>
              <a:t>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5596" y="2832740"/>
            <a:ext cx="7272808" cy="1460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 err="1"/>
              <a:t>Tof</a:t>
            </a:r>
            <a:r>
              <a:rPr lang="ko-KR" altLang="en-US" dirty="0"/>
              <a:t> 센서 </a:t>
            </a:r>
            <a:r>
              <a:rPr lang="en-US" altLang="ko-KR" dirty="0"/>
              <a:t>I2C</a:t>
            </a:r>
            <a:r>
              <a:rPr lang="ko-KR" altLang="en-US" dirty="0"/>
              <a:t>주소 설정 과 병렬형 센서 작동용 센서 작동 코드 설계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2.</a:t>
            </a:r>
            <a:r>
              <a:rPr lang="ko-KR" altLang="en-US" dirty="0"/>
              <a:t> 센서 체결 가이드 프린팅 및 </a:t>
            </a:r>
            <a:r>
              <a:rPr lang="ko-KR" altLang="en-US" dirty="0" err="1"/>
              <a:t>가조립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3.</a:t>
            </a:r>
            <a:r>
              <a:rPr lang="ko-KR" altLang="en-US" dirty="0"/>
              <a:t> 센서 보정 및 구동 알고리즘 테스트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3728" y="116632"/>
            <a:ext cx="5976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atin typeface="HY견고딕"/>
                <a:ea typeface="HY견고딕"/>
              </a:rPr>
              <a:t>Further Study (</a:t>
            </a:r>
            <a:r>
              <a:rPr lang="ko-KR" altLang="en-US" sz="3200">
                <a:latin typeface="HY견고딕"/>
                <a:ea typeface="HY견고딕"/>
              </a:rPr>
              <a:t>차주 진행</a:t>
            </a:r>
            <a:r>
              <a:rPr lang="en-US" altLang="ko-KR" sz="3200">
                <a:latin typeface="HY견고딕"/>
                <a:ea typeface="HY견고딕"/>
              </a:rPr>
              <a:t>)</a:t>
            </a:r>
            <a:endParaRPr lang="ko-KR" altLang="en-US" sz="3200">
              <a:latin typeface="HY견고딕"/>
              <a:ea typeface="HY견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340768"/>
            <a:ext cx="835292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0000"/>
                </a:solidFill>
              </a:rPr>
              <a:t>☞ 차주 진행할 사항에 대해 글로 설명 </a:t>
            </a:r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작성시 해당 문구 삭제</a:t>
            </a:r>
            <a:r>
              <a:rPr lang="en-US" altLang="ko-KR">
                <a:solidFill>
                  <a:srgbClr val="FF0000"/>
                </a:solidFill>
              </a:rPr>
              <a:t>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5736" y="3065160"/>
            <a:ext cx="4752528" cy="363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모터 구동 코드 개발 시작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190</Words>
  <Application>Microsoft Office PowerPoint</Application>
  <PresentationFormat>화면 슬라이드 쇼(4:3)</PresentationFormat>
  <Paragraphs>31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HY견고딕</vt:lpstr>
      <vt:lpstr>HY중고딕</vt:lpstr>
      <vt:lpstr>굴림</vt:lpstr>
      <vt:lpstr>맑은 고딕</vt:lpstr>
      <vt:lpstr>Arial</vt:lpstr>
      <vt:lpstr>Wingdings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CISD, Yonsei Univ.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ERC Road Map</dc:title>
  <dc:creator>KANGsumgmook</dc:creator>
  <cp:lastModifiedBy>DCU</cp:lastModifiedBy>
  <cp:revision>767</cp:revision>
  <dcterms:created xsi:type="dcterms:W3CDTF">2007-07-24T10:27:02Z</dcterms:created>
  <dcterms:modified xsi:type="dcterms:W3CDTF">2023-05-15T23:53:40Z</dcterms:modified>
  <cp:version/>
</cp:coreProperties>
</file>